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7" r:id="rId6"/>
    <p:sldId id="260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78" r:id="rId15"/>
    <p:sldId id="279" r:id="rId16"/>
    <p:sldId id="273" r:id="rId17"/>
    <p:sldId id="274" r:id="rId18"/>
    <p:sldId id="275" r:id="rId19"/>
    <p:sldId id="269" r:id="rId20"/>
    <p:sldId id="268" r:id="rId21"/>
    <p:sldId id="276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04AFB-C36D-422A-B99A-FF41CD837BD3}" type="datetimeFigureOut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76EEB-A7E6-4AC0-AA91-8A465334BF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262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76EEB-A7E6-4AC0-AA91-8A465334BFD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817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0B6-6AC1-469D-A91C-0E9F82FAED99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981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D51DE-5781-4B27-957B-4C2F1C049333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473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731B2-F199-4AC5-8FDF-51EBCCFAB04F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4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E824-185C-4AA1-8775-16EFAA713E8C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52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CBE53-A86D-4B47-AD94-297D0BD43BFC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62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55D7-3804-44B6-A427-9BDCC73F9240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04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05E72-4CD8-484A-A3FB-D753E4673056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6557-7D14-43C2-8CE6-8CE83E579E32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293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2721-4427-4052-95F3-8E30818D1503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568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50854-3647-4931-90A8-F9452318C26F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225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AA9E-5B1E-4785-A30B-4EB39021F821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47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BF8AE-0145-4392-8EC7-C1A8C1F25109}" type="datetime1">
              <a:rPr lang="ko-KR" altLang="en-US" smtClean="0"/>
              <a:t>2016-09-30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3101F-FB15-47B4-889F-80B98F176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08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/>
          <a:lstStyle/>
          <a:p>
            <a:r>
              <a:rPr lang="en-US" altLang="ko-KR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High Tower Text" panose="02040502050506030303" pitchFamily="18" charset="0"/>
              </a:rPr>
              <a:t>KocesICPos</a:t>
            </a:r>
            <a:r>
              <a:rPr lang="en-US" altLang="ko-KR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운영 매뉴얼</a:t>
            </a:r>
            <a:endParaRPr lang="ko-KR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2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[입력란] 3번_세부내용1"/>
          <p:cNvSpPr txBox="1"/>
          <p:nvPr/>
        </p:nvSpPr>
        <p:spPr>
          <a:xfrm>
            <a:off x="1259632" y="4060708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01.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 IC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카드리더기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  <a:cs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02. </a:t>
            </a:r>
            <a:r>
              <a:rPr lang="en-US" altLang="ko-KR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KocesICPos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설치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  <a:cs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03. </a:t>
            </a:r>
            <a:r>
              <a:rPr lang="en-US" altLang="ko-KR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KocesICPos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  <a:cs typeface="Verdana" panose="020B0604030504040204" pitchFamily="34" charset="0"/>
              </a:rPr>
              <a:t>환경설정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287901" y="3913546"/>
            <a:ext cx="7534863" cy="294324"/>
            <a:chOff x="287901" y="3281838"/>
            <a:chExt cx="7534863" cy="294324"/>
          </a:xfrm>
        </p:grpSpPr>
        <p:cxnSp>
          <p:nvCxnSpPr>
            <p:cNvPr id="5" name="직선 연결선 4"/>
            <p:cNvCxnSpPr/>
            <p:nvPr/>
          </p:nvCxnSpPr>
          <p:spPr>
            <a:xfrm>
              <a:off x="1156284" y="3429000"/>
              <a:ext cx="6666480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338" name="Picture 2" descr="D:\WORK\문서\서식\LOGO\3.심볼&amp;로고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901" y="3281838"/>
              <a:ext cx="1030134" cy="29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03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1. IC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카드리더기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graphicFrame>
        <p:nvGraphicFramePr>
          <p:cNvPr id="3" name="Group 50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958167"/>
              </p:ext>
            </p:extLst>
          </p:nvPr>
        </p:nvGraphicFramePr>
        <p:xfrm>
          <a:off x="467544" y="5488849"/>
          <a:ext cx="7848873" cy="838271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616291"/>
                <a:gridCol w="2616291"/>
                <a:gridCol w="2616291"/>
              </a:tblGrid>
              <a:tr h="1593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  <a:cs typeface="Verdana" panose="020B0604030504040204" pitchFamily="34" charset="0"/>
                        </a:rPr>
                        <a:t>제품명</a:t>
                      </a: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solidFill>
                            <a:schemeClr val="lt1"/>
                          </a:solidFill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기능</a:t>
                      </a:r>
                      <a:endParaRPr kumimoji="0" lang="ko-KR" altLang="en-US" sz="1000" b="0" i="0" u="none" strike="noStrike" cap="none" spc="-50" normalizeH="0" baseline="0" dirty="0" smtClean="0">
                        <a:ln w="3175">
                          <a:solidFill>
                            <a:schemeClr val="bg1">
                              <a:alpha val="20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25400" dist="254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Verdana" panose="020B0604030504040204" pitchFamily="34" charset="0"/>
                      </a:endParaRP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PORT</a:t>
                      </a:r>
                      <a:endParaRPr kumimoji="0" lang="ko-KR" altLang="en-US" sz="1000" b="0" i="0" u="none" strike="noStrike" cap="none" spc="-50" normalizeH="0" baseline="0" dirty="0" smtClean="0">
                        <a:ln w="3175">
                          <a:solidFill>
                            <a:schemeClr val="bg1">
                              <a:alpha val="20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25400" dist="254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Verdana" panose="020B0604030504040204" pitchFamily="34" charset="0"/>
                      </a:endParaRP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19"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KRE-P100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외장형 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IC </a:t>
                      </a: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카드리더기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(IC, MSR)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Serial Type, USB Type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그림 3" descr="C:\Users\KOCES\Documents\카카오톡 받은 파일\KakaoTalk_20160422_190837410 사본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43" y="1628800"/>
            <a:ext cx="2680484" cy="15932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5" name="그림 4" descr="D:\WORK\POS 보안 인증 개발\POS 보안 인증\KOCES POS 보안 인증 문서\OKPOS_KRE-P100\KTC 인증 제출 자료\IMAGE\20151111_154003_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44" y="3481334"/>
            <a:ext cx="2680484" cy="140348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6" name="Picture 3" descr="Z:\KTC인증자료 및 보안 관련 사양서\5. POS 인증자료\작성자료\KRE-P100 자료\KRE-P100-측면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25" y="1628800"/>
            <a:ext cx="4773035" cy="32560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1.1. KRE-P100(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외장형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IC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카드리더기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1. IC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카드리더기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1.2. KDP-P300(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멀티패드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9" name="Group 50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140311"/>
              </p:ext>
            </p:extLst>
          </p:nvPr>
        </p:nvGraphicFramePr>
        <p:xfrm>
          <a:off x="467544" y="5488849"/>
          <a:ext cx="7848873" cy="838271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616291"/>
                <a:gridCol w="2616291"/>
                <a:gridCol w="2616291"/>
              </a:tblGrid>
              <a:tr h="1593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  <a:cs typeface="Verdana" panose="020B0604030504040204" pitchFamily="34" charset="0"/>
                        </a:rPr>
                        <a:t>제품명</a:t>
                      </a: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solidFill>
                            <a:schemeClr val="lt1"/>
                          </a:solidFill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기능</a:t>
                      </a:r>
                      <a:endParaRPr kumimoji="0" lang="ko-KR" altLang="en-US" sz="1000" b="0" i="0" u="none" strike="noStrike" cap="none" spc="-50" normalizeH="0" baseline="0" dirty="0" smtClean="0">
                        <a:ln w="3175">
                          <a:solidFill>
                            <a:schemeClr val="bg1">
                              <a:alpha val="20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25400" dist="254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Verdana" panose="020B0604030504040204" pitchFamily="34" charset="0"/>
                      </a:endParaRP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PORT</a:t>
                      </a:r>
                      <a:endParaRPr kumimoji="0" lang="ko-KR" altLang="en-US" sz="1000" b="0" i="0" u="none" strike="noStrike" cap="none" spc="-50" normalizeH="0" baseline="0" dirty="0" smtClean="0">
                        <a:ln w="3175">
                          <a:solidFill>
                            <a:schemeClr val="bg1">
                              <a:alpha val="20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25400" dist="254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Verdana" panose="020B0604030504040204" pitchFamily="34" charset="0"/>
                      </a:endParaRP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19"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KDP-P300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멀티패드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(IC, MSR, </a:t>
                      </a: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서명패드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기본 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Serial Type</a:t>
                      </a:r>
                    </a:p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(USB Type CABLE </a:t>
                      </a: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옵션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62" name="Picture 2" descr="D:\WORK\POS 보안 인증 개발\POS 보안 개발\개발제품\IC READER\KDP-P300\KDP-P300_측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44" y="1772816"/>
            <a:ext cx="3600000" cy="27726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 descr="D:\WORK\문서\진행중\20150203_POS 보안 인증\POS\KOCES POS 보안 인증 문서\MPOS_KDP-P300\KDP-P300 이미지\KDP-P300_POR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26460"/>
            <a:ext cx="3313430" cy="818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3" descr="D:\WORK\POS 보안 인증 개발\POS 보안 개발\개발제품\IC READER\KDP-P300\KDP-P300_앞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4"/>
            <a:ext cx="3313430" cy="15687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3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1. IC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카드리더기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1.3. TTM-M201S-KC(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전동카드리더기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9" name="Group 50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618399"/>
              </p:ext>
            </p:extLst>
          </p:nvPr>
        </p:nvGraphicFramePr>
        <p:xfrm>
          <a:off x="467544" y="5488849"/>
          <a:ext cx="7848873" cy="838271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616291"/>
                <a:gridCol w="2616291"/>
                <a:gridCol w="2616291"/>
              </a:tblGrid>
              <a:tr h="1593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  <a:cs typeface="Verdana" panose="020B0604030504040204" pitchFamily="34" charset="0"/>
                        </a:rPr>
                        <a:t>제품명</a:t>
                      </a: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solidFill>
                            <a:schemeClr val="lt1"/>
                          </a:solidFill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기능</a:t>
                      </a:r>
                      <a:endParaRPr kumimoji="0" lang="ko-KR" altLang="en-US" sz="1000" b="0" i="0" u="none" strike="noStrike" cap="none" spc="-50" normalizeH="0" baseline="0" dirty="0" smtClean="0">
                        <a:ln w="3175">
                          <a:solidFill>
                            <a:schemeClr val="bg1">
                              <a:alpha val="20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25400" dist="254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Verdana" panose="020B0604030504040204" pitchFamily="34" charset="0"/>
                      </a:endParaRP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PORT</a:t>
                      </a:r>
                      <a:endParaRPr kumimoji="0" lang="ko-KR" altLang="en-US" sz="1000" b="0" i="0" u="none" strike="noStrike" cap="none" spc="-50" normalizeH="0" baseline="0" dirty="0" smtClean="0">
                        <a:ln w="3175">
                          <a:solidFill>
                            <a:schemeClr val="bg1">
                              <a:alpha val="20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25400" dist="254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Verdana" panose="020B0604030504040204" pitchFamily="34" charset="0"/>
                      </a:endParaRPr>
                    </a:p>
                  </a:txBody>
                  <a:tcPr marL="91433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419"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cap="none" spc="-50" normalizeH="0" baseline="0" dirty="0" smtClean="0">
                          <a:ln w="3175">
                            <a:solidFill>
                              <a:schemeClr val="bg1">
                                <a:alpha val="20000"/>
                              </a:schemeClr>
                            </a:solidFill>
                          </a:ln>
                          <a:effectLst>
                            <a:outerShdw blurRad="25400" dist="254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TTM-M201S-KC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전동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IC</a:t>
                      </a: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카드리더기</a:t>
                      </a: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(IC, MSR), </a:t>
                      </a:r>
                      <a:r>
                        <a:rPr kumimoji="0" lang="ko-KR" altLang="en-US" sz="1000" u="none" strike="noStrike" kern="0" cap="none" spc="-50" normalizeH="0" baseline="0" dirty="0" err="1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키오스크</a:t>
                      </a:r>
                      <a:r>
                        <a:rPr kumimoji="0" lang="ko-KR" altLang="en-US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내장형</a:t>
                      </a:r>
                      <a:endParaRPr kumimoji="0" lang="en-US" altLang="ko-KR" sz="1000" b="0" i="0" u="none" strike="noStrike" kern="0" cap="none" spc="-50" normalizeH="0" baseline="0" dirty="0" smtClean="0">
                        <a:ln w="3175"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Verdana" panose="020B0604030504040204" pitchFamily="34" charset="0"/>
                      </a:endParaRP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SzTx/>
                        <a:buFont typeface="Georgia" pitchFamily="18" charset="0"/>
                        <a:buNone/>
                        <a:tabLst/>
                      </a:pPr>
                      <a:r>
                        <a:rPr kumimoji="0" lang="en-US" altLang="ko-KR" sz="1000" u="none" strike="noStrike" kern="0" cap="none" spc="-50" normalizeH="0" baseline="0" dirty="0" smtClean="0">
                          <a:ln w="3175"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Serial Type</a:t>
                      </a:r>
                    </a:p>
                  </a:txBody>
                  <a:tcPr marL="0" marR="91433" marT="45726" marB="4572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386" name="Picture 2" descr="Z:\KTC인증자료 및 보안 관련 사양서\5. POS 인증자료\인증완료\TTM-M201S-KC_KOCESICPOS[인증완료]\작성자료\TITENG\TTM-M201S_이미지\201406_Card-Reader_TT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65" y="1701660"/>
            <a:ext cx="3946227" cy="27376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Z:\KTC인증자료 및 보안 관련 사양서\5. POS 인증자료\인증완료\TTM-M201S-KC_KOCESICPOS[인증완료]\작성자료\TITENG\TTM-M201S_이미지\201406_Card-Reader_TTM_(앞_최종)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328" y="1701208"/>
            <a:ext cx="2542500" cy="36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85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527" y="1556792"/>
            <a:ext cx="264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KocesICPos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설치파일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82114" y="1556792"/>
            <a:ext cx="264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다음 버튼 클릭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3701" y="1556792"/>
            <a:ext cx="264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설치시작 버튼 클릭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2.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설치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2.1. </a:t>
            </a:r>
            <a:r>
              <a:rPr lang="en-US" altLang="ko-KR" sz="1400" spc="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설치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1027" name="Picture 3" descr="D:\WORK\POS 보안 인증 개발\POS 보안 개발\개발문서\POS_KOCESICPOS 연동 설명서\KOCESICPOSMANUAL\v5\윈도우, 컨트롤 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10" y="2060848"/>
            <a:ext cx="2520000" cy="133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\POS 보안 인증 개발\POS 보안 개발\개발문서\POS_KOCESICPOS 연동 설명서\KOCESICPOSMANUAL\v5\윈도우, 컨트롤 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998" y="2060848"/>
            <a:ext cx="2520000" cy="174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WORK\POS 보안 인증 개발\POS 보안 개발\개발문서\POS_KOCESICPOS 연동 설명서\KOCESICPOSMANUAL\v5\윈도우, 컨트롤 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84" y="2060848"/>
            <a:ext cx="2520000" cy="174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0526" y="4191833"/>
            <a:ext cx="264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 진행 중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82114" y="4191833"/>
            <a:ext cx="264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 완료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31" name="Picture 7" descr="D:\WORK\POS 보안 인증 개발\POS 보안 개발\개발문서\POS_KOCESICPOS 연동 설명서\KOCESICPOSMANUAL\v5\윈도우, 컨트롤 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998" y="4653135"/>
            <a:ext cx="2520000" cy="174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WORK\POS 보안 인증 개발\POS 보안 개발\개발문서\POS_KOCESICPOS 연동 설명서\KOCESICPOSMANUAL\v5\윈도우, 컨트롤 2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11" y="4653136"/>
            <a:ext cx="2520000" cy="174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5868144" y="3841303"/>
            <a:ext cx="14478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※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설치폴더 변경금지</a:t>
            </a:r>
            <a:endParaRPr lang="ko-KR" altLang="en-US" sz="100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02411" y="3410414"/>
            <a:ext cx="26741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※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버전 실행 시 종료 후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</a:t>
            </a: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※ </a:t>
            </a:r>
            <a:r>
              <a:rPr lang="en-US" altLang="ko-KR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WINDOWS7 </a:t>
            </a:r>
            <a:r>
              <a:rPr lang="ko-KR" altLang="en-US" sz="1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 관리자 권한으로 설치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3230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:\WORK\POS 보안 인증 개발\POS 보안 개발\개발문서\02.KOCESICPOS\KOCESICPOS 운영메뉴얼\CAPTURE\v9_1009\윈도우, 컨트롤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60" y="2478048"/>
            <a:ext cx="23050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WORK\POS 보안 인증 개발\POS 보안 개발\개발문서\02.KOCESICPOS\KOCESICPOS 운영메뉴얼\CAPTURE\v9_1009\윈도우, 컨트롤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810" y="2492896"/>
            <a:ext cx="23050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0527" y="1882562"/>
            <a:ext cx="264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KocesICPos.exe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6710" y="1876889"/>
            <a:ext cx="2643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 초기 화면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“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환경설정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버튼 클릭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3701" y="1882562"/>
            <a:ext cx="2643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환경설정 비밀번호 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“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3415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입력</a:t>
            </a:r>
            <a:endParaRPr lang="ko-KR" altLang="en-US" sz="1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3.1. </a:t>
            </a:r>
            <a:r>
              <a:rPr lang="en-US" altLang="ko-KR" sz="1400" spc="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초기설정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3074" name="Picture 2" descr="D:\WORK\POS 보안 인증 개발\POS 보안 개발\개발문서\POS_KOCESICPOS 연동 설명서\KOCESICPOSMANUAL\v5\윈도우, 컨트롤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11" y="2492896"/>
            <a:ext cx="137160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4371306" y="3789041"/>
            <a:ext cx="988224" cy="4320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98295" y="3717032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</a:rPr>
              <a:t>초기 카드리더기 포트 설정이 </a:t>
            </a:r>
            <a:endParaRPr lang="en-US" altLang="ko-KR" sz="1000" dirty="0" smtClean="0">
              <a:solidFill>
                <a:srgbClr val="FF0000"/>
              </a:solidFill>
            </a:endParaRPr>
          </a:p>
          <a:p>
            <a:r>
              <a:rPr lang="ko-KR" altLang="en-US" sz="1000" dirty="0" smtClean="0">
                <a:solidFill>
                  <a:srgbClr val="FF0000"/>
                </a:solidFill>
              </a:rPr>
              <a:t>되어있지 않으므로 초기화 실패 </a:t>
            </a:r>
            <a:endParaRPr lang="en-US" altLang="ko-KR" sz="1000" dirty="0" smtClean="0">
              <a:solidFill>
                <a:srgbClr val="FF0000"/>
              </a:solidFill>
            </a:endParaRPr>
          </a:p>
          <a:p>
            <a:r>
              <a:rPr lang="ko-KR" altLang="en-US" sz="1000" dirty="0" smtClean="0">
                <a:solidFill>
                  <a:srgbClr val="FF0000"/>
                </a:solidFill>
              </a:rPr>
              <a:t>메시지가 나타날 수 있음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5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WORK\POS 보안 인증 개발\POS 보안 개발\개발문서\02.KOCESICPOS\KOCESICPOS 운영메뉴얼\CAPTURE\v9_1009\윈도우, 컨트롤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25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3.2.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접속서버확인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 설치 시 입력되어 있음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IP : 211.192.167.38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PORT : 10081</a:t>
            </a:r>
          </a:p>
          <a:p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동일 할 시 수정 금지</a:t>
            </a:r>
            <a:endParaRPr lang="en-US" altLang="ko-KR" sz="12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로컬포트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프로그램 데이터 연동을 위한 포트로 내부 포트충돌로 인한 거래내역 수신을 받지 못할 경우 사용</a:t>
            </a:r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일반적인 경우 기본값 사용 권장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3.2.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접속서버 확인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40526" y="1916832"/>
            <a:ext cx="2051256" cy="108011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9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WORK\POS 보안 인증 개발\POS 보안 개발\개발문서\02.KOCESICPOS\KOCESICPOS 운영메뉴얼\CAPTURE\v9_1009\윈도우, 컨트롤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3.3.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외장형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설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기종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KRE-P100, TTM-M201S-KC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별도 서명패드 사용 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서명패드 포트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3.3.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포트설정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외장형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IC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리더기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20744" y="1916833"/>
            <a:ext cx="2051256" cy="10801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49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WORK\POS 보안 인증 개발\POS 보안 개발\개발문서\02.KOCESICPOS\KOCESICPOS 운영메뉴얼\CAPTURE\v9_1009\윈도우, 컨트롤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3.4.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멀티패드 설정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기종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KDP-P300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리더기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서명패드 기능이 있는 멀티패드 사용 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포트 설정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멀티패드설정을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멀티패드 사용 시 포트설정의 서명패드 포트는 설정하지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않음</a:t>
            </a:r>
            <a:endParaRPr lang="en-US" altLang="ko-KR" sz="12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3.4.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멀티패드설정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1916832"/>
            <a:ext cx="2031956" cy="15613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9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WORK\POS 보안 인증 개발\POS 보안 개발\개발문서\02.KOCESICPOS\KOCESICPOS 운영메뉴얼\CAPTURE\v9_1009\윈도우, 컨트롤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3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3.5.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키오스크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설정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리더기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키오스크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터치서명 사용 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포트 설정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터치서명설정을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 사용 시 서명패드 포트는 설정 하지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않음</a:t>
            </a:r>
            <a:endParaRPr lang="en-US" altLang="ko-KR" sz="12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3.5.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터치서명설정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키오스크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3501008"/>
            <a:ext cx="2031956" cy="48587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10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WORK\POS 보안 인증 개발\POS 보안 개발\개발문서\02.KOCESICPOS\KOCESICPOS 운영메뉴얼\CAPTURE\v9_1009\윈도우, 컨트롤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3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3.6.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듀얼모니터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터치 설정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리더기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듀얼모니터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터치서명 사용 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포트 설정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터치서명설정을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설정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듀얼모니터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설정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 사용 시 서명패드 포트는 설정하지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않음</a:t>
            </a:r>
            <a:endParaRPr lang="en-US" altLang="ko-KR" sz="120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3.6.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터치서명설정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듀얼모니터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터치서명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3501008"/>
            <a:ext cx="2031956" cy="79208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WORK\POS 보안 인증 개발\POS 보안 개발\개발문서\02.KOCESICPOS\KOCESICPOS 운영메뉴얼\CAPTURE\v9_1009\윈도우, 컨트롤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3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3.7.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터치서명창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해상도 설정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터치서명사용시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키오스크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듀얼터치모니터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터치서명팝업창의 해상도를 조정가능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듀얼모니터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사용시에는 터치화면이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정중앙에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표시되지 않으므로 전체 해상도 설정 권장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3.7.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터치서명설정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터치서명창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해상도 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3501008"/>
            <a:ext cx="2031956" cy="11521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88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WORK\POS 보안 인증 개발\POS 보안 개발\개발문서\02.KOCESICPOS\KOCESICPOS 운영메뉴얼\CAPTURE\v9_1009\윈도우, 컨트롤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3.8.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팝업대기시간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팝업대기시간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IC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요청 팝업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터치서명 팝업 대기시간 설정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최소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99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 설정 가능</a:t>
            </a:r>
            <a:endParaRPr lang="en-US" altLang="ko-KR" sz="1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3.8.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기타설정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팝업대기시간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4653136"/>
            <a:ext cx="2031956" cy="4320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1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WORK\POS 보안 인증 개발\POS 보안 개발\개발문서\02.KOCESICPOS\KOCESICPOS 운영메뉴얼\CAPTURE\v9_1009\윈도우, 컨트롤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3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3.9.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서명전송시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간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서명전송시간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서명완료 후 자동 전송 시간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3.9.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기타설정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서명전송시간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5049180"/>
            <a:ext cx="2031956" cy="3960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24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WORK\POS 보안 인증 개발\POS 보안 개발\개발문서\02.KOCESICPOS\KOCESICPOS 운영메뉴얼\CAPTURE\v9_1009\윈도우, 컨트롤 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3.10.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무서명 결제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(NO-CVM)</a:t>
            </a: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무서명결제 설정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만원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 설정 시 무서명 결제 미사용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만원 이상 설정 불가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3.10.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기타설정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무서명 결제</a:t>
            </a:r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40044" y="5373216"/>
            <a:ext cx="2031956" cy="37715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5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D:\WORK\POS 보안 인증 개발\POS 보안 개발\개발문서\02.KOCESICPOS\KOCESICPOS 운영메뉴얼\CAPTURE\v9_1009\윈도우, 컨트롤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3.11.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키 갱신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키 갱신 기능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접속서버 변경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설정 후 키 갱신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3.11.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키 갱신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31640" y="5085184"/>
            <a:ext cx="936104" cy="3600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79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D:\WORK\POS 보안 인증 개발\POS 보안 개발\개발문서\02.KOCESICPOS\KOCESICPOS 운영메뉴얼\CAPTURE\v9_1009\윈도우, 컨트롤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2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3.12.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 업그레이드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포트설정에 카드리더기 포트에 설정된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카드리더기의 </a:t>
            </a:r>
            <a:r>
              <a:rPr lang="ko-KR" altLang="en-US" sz="1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펌웨어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업그레이드 기능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진행 중 진행상태 표시 됨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3.12.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카드리더기 업그레이드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31640" y="5517232"/>
            <a:ext cx="936104" cy="4320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4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WORK\POS 보안 인증 개발\POS 보안 개발\개발문서\02.KOCESICPOS\KOCESICPOS 운영메뉴얼\CAPTURE\v9_1009\윈도우, 컨트롤 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7" y="1524673"/>
            <a:ext cx="43053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7280" y="1524673"/>
            <a:ext cx="31799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3.13. VAN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등록 다운로드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POS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설정의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TID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설치할 가맹점의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TID,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(SW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시리얼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사업자번호를 넣고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등록 다운로드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 가맹점 등록다운로드 정보는 당사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KCS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사이트에서 확인 가능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등록다운로드 완료 후 다시 환경설정 시 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TID </a:t>
            </a:r>
            <a:r>
              <a:rPr lang="ko-KR" altLang="en-US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 다운로드 정보는 보이지 않음</a:t>
            </a:r>
            <a:endParaRPr lang="ko-KR" altLang="en-US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3.13.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등록다운로드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2240" y="3140968"/>
            <a:ext cx="847392" cy="3600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504402" y="4581128"/>
            <a:ext cx="936545" cy="4320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51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D:\WORK\POS 보안 인증 개발\POS 보안 개발\개발문서\02.KOCESICPOS\KOCESICPOS 운영메뉴얼\CAPTURE\v9_1009\윈도우, 컨트롤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66" y="2636912"/>
            <a:ext cx="23050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WORK\POS 보안 인증 개발\POS 보안 개발\개발문서\02.KOCESICPOS\KOCESICPOS 운영메뉴얼\CAPTURE\v9_1009\윈도우, 컨트롤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791" y="2636912"/>
            <a:ext cx="23050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D:\WORK\POS 보안 인증 개발\POS 보안 개발\개발문서\02.KOCESICPOS\KOCESICPOS 운영메뉴얼\CAPTURE\v9_1009\윈도우, 컨트롤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14" y="2636912"/>
            <a:ext cx="23050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3114" y="1876889"/>
            <a:ext cx="2295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등록 다운로드 완료 메시지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7791" y="1876889"/>
            <a:ext cx="2305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키 갱신 완료 메시지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1366" y="1876889"/>
            <a:ext cx="2305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설정완료 화면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440526" y="109002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 </a:t>
            </a:r>
            <a:r>
              <a:rPr lang="en-US" altLang="ko-KR" sz="240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KocesICPos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환경설정</a:t>
            </a:r>
            <a:endParaRPr lang="en-US" altLang="ko-KR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12" name="제목 2"/>
          <p:cNvSpPr txBox="1">
            <a:spLocks/>
          </p:cNvSpPr>
          <p:nvPr/>
        </p:nvSpPr>
        <p:spPr>
          <a:xfrm>
            <a:off x="539552" y="548680"/>
            <a:ext cx="3943350" cy="419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6350" h="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b="1" kern="1200" spc="-120" baseline="0">
                <a:solidFill>
                  <a:srgbClr val="0070C0"/>
                </a:solidFill>
                <a:effectLst>
                  <a:outerShdw blurRad="12700" dist="12700" dir="5400000" algn="tl" rotWithShape="0">
                    <a:prstClr val="black">
                      <a:alpha val="10000"/>
                    </a:prstClr>
                  </a:outerShdw>
                </a:effectLst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altLang="ko-KR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3.14. </a:t>
            </a:r>
            <a:r>
              <a:rPr lang="ko-KR" altLang="en-US" sz="1400" spc="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새굴림" panose="02030600000101010101" pitchFamily="18" charset="-127"/>
                <a:ea typeface="새굴림" panose="02030600000101010101" pitchFamily="18" charset="-127"/>
              </a:rPr>
              <a:t>팝업메시지</a:t>
            </a:r>
            <a:endParaRPr lang="en-US" altLang="ko-KR" sz="1400" spc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effectLst/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84168" y="4509120"/>
            <a:ext cx="2736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</a:rPr>
              <a:t>※ </a:t>
            </a:r>
            <a:r>
              <a:rPr lang="ko-KR" altLang="en-US" sz="1000" dirty="0" err="1" smtClean="0">
                <a:solidFill>
                  <a:srgbClr val="FF0000"/>
                </a:solidFill>
              </a:rPr>
              <a:t>메인화면의</a:t>
            </a:r>
            <a:r>
              <a:rPr lang="ko-KR" altLang="en-US" sz="1000" dirty="0" smtClean="0">
                <a:solidFill>
                  <a:srgbClr val="FF0000"/>
                </a:solidFill>
              </a:rPr>
              <a:t> 거래 기능 사용 금지</a:t>
            </a:r>
            <a:endParaRPr lang="en-US" altLang="ko-KR" sz="1000" dirty="0" smtClean="0">
              <a:solidFill>
                <a:srgbClr val="FF0000"/>
              </a:solidFill>
            </a:endParaRPr>
          </a:p>
          <a:p>
            <a:r>
              <a:rPr lang="ko-KR" altLang="en-US" sz="1000" dirty="0" smtClean="0">
                <a:solidFill>
                  <a:srgbClr val="FF0000"/>
                </a:solidFill>
              </a:rPr>
              <a:t>거래 시 거래내역 정보 등을 수신 할 수 없음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10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5375538"/>
            <a:ext cx="400622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※ </a:t>
            </a:r>
            <a:r>
              <a:rPr lang="ko-KR" altLang="en-US" sz="1000" dirty="0" smtClean="0"/>
              <a:t>해당 자료는 </a:t>
            </a:r>
            <a:r>
              <a:rPr lang="en-US" altLang="ko-KR" sz="1000" dirty="0" smtClean="0"/>
              <a:t>POS </a:t>
            </a:r>
            <a:r>
              <a:rPr lang="ko-KR" altLang="en-US" sz="1000" dirty="0" smtClean="0"/>
              <a:t>프로그램 연동 개발 완료 시 매뉴얼 제작에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참고 하여 주시기 바랍니다</a:t>
            </a:r>
            <a:r>
              <a:rPr lang="en-US" altLang="ko-KR" sz="1000" dirty="0" smtClean="0"/>
              <a:t>.</a:t>
            </a:r>
          </a:p>
          <a:p>
            <a:endParaRPr lang="en-US" altLang="ko-KR" sz="1000" dirty="0"/>
          </a:p>
          <a:p>
            <a:r>
              <a:rPr lang="en-US" altLang="ko-KR" sz="1000" dirty="0" smtClean="0"/>
              <a:t>※ </a:t>
            </a:r>
            <a:r>
              <a:rPr lang="ko-KR" altLang="en-US" sz="1000" dirty="0" smtClean="0"/>
              <a:t>개발 및 </a:t>
            </a:r>
            <a:r>
              <a:rPr lang="en-US" altLang="ko-KR" sz="1000" dirty="0" smtClean="0"/>
              <a:t>TEST </a:t>
            </a:r>
            <a:r>
              <a:rPr lang="ko-KR" altLang="en-US" sz="1000" dirty="0" smtClean="0"/>
              <a:t>관련 자료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 정보</a:t>
            </a:r>
            <a:r>
              <a:rPr lang="en-US" altLang="ko-KR" sz="1000" dirty="0" smtClean="0"/>
              <a:t>(TEST IP, </a:t>
            </a:r>
            <a:r>
              <a:rPr lang="ko-KR" altLang="en-US" sz="1000" dirty="0" smtClean="0"/>
              <a:t>등록다운로드 정보 등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는 </a:t>
            </a:r>
            <a:endParaRPr lang="en-US" altLang="ko-KR" sz="1000" dirty="0" smtClean="0"/>
          </a:p>
          <a:p>
            <a:r>
              <a:rPr lang="ko-KR" altLang="en-US" sz="1000" dirty="0" smtClean="0"/>
              <a:t>    외부에 유출 되지 않도록 주의 하여 주시기 바랍니다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4" name="직사각형 3"/>
          <p:cNvSpPr/>
          <p:nvPr/>
        </p:nvSpPr>
        <p:spPr>
          <a:xfrm>
            <a:off x="3759919" y="3244334"/>
            <a:ext cx="16241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sz="2000" b="1" dirty="0" smtClean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3101F-FB15-47B4-889F-80B98F176CE6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6" name="Picture 2" descr="D:\WORK\문서\서식\LOGO\3.심볼&amp;로고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933" y="6450190"/>
            <a:ext cx="1030134" cy="29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6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711</Words>
  <Application>Microsoft Office PowerPoint</Application>
  <PresentationFormat>화면 슬라이드 쇼(4:3)</PresentationFormat>
  <Paragraphs>166</Paragraphs>
  <Slides>21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KocesICPos 운영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KocesICPos 참고 매뉴얼</dc:title>
  <dc:creator>KOCES</dc:creator>
  <cp:lastModifiedBy>KOCES</cp:lastModifiedBy>
  <cp:revision>35</cp:revision>
  <dcterms:created xsi:type="dcterms:W3CDTF">2016-05-17T00:44:17Z</dcterms:created>
  <dcterms:modified xsi:type="dcterms:W3CDTF">2016-09-30T11:11:20Z</dcterms:modified>
</cp:coreProperties>
</file>